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2" r:id="rId3"/>
    <p:sldId id="273" r:id="rId4"/>
    <p:sldId id="272" r:id="rId5"/>
    <p:sldId id="257" r:id="rId6"/>
    <p:sldId id="263" r:id="rId7"/>
    <p:sldId id="268" r:id="rId8"/>
    <p:sldId id="264" r:id="rId9"/>
    <p:sldId id="269" r:id="rId10"/>
    <p:sldId id="265" r:id="rId11"/>
    <p:sldId id="258" r:id="rId12"/>
    <p:sldId id="271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64FFA-CF5B-8BE1-6F02-D46950C9C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95A059-6869-2C4F-2675-04D2DA966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B22C2-8686-CB0A-52DF-8FDC2886B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7E1E02-4251-D544-8127-F7883F63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51C3A-8174-B299-ECA2-599D3149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AAA3-E92F-FE21-C56E-7CF4B71E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B9F74-AA07-E6C4-E8D8-D6D3DCD7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B5735-B393-6604-C366-029ED1DE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41D6BD-2CE0-8FB5-DDE4-27724BD5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A3FEFA-A762-2066-FB93-34598C6F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6AB5C7-2DEA-8B00-FC23-065DDC07B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9FFC7E-B67A-B4C7-1565-FAD59FDFB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47864-DAF6-1026-55A1-9CA2935D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52FA7-53D5-116E-341F-7F2352D4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A9CA7-1565-2C9E-E3A9-A09A2E9B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1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0A90B-7F2E-43A9-A1FB-157211DA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48F448-E105-9AA4-2315-E9315A2B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15ED45-71D5-6257-3A38-DBCE28B9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C33449-11EB-DA56-97BF-B8ACEBA6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DEF758-8706-5BB9-C2AB-22ACC976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7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870E-530C-EFEA-04F2-C217E468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EF049E-9A92-E4B0-3CFD-12763A37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3E25CD-DEC8-41E2-8B24-78EF54D1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B0822-4D0D-0DFE-ED56-264FABCD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80B8E3-482B-4025-284F-8A299346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C113C-76DF-B46E-8DEF-06C6325D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AAC6E-4DAC-25C0-6606-A89CC72E4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B54317-262F-E5D6-75D6-B258C2E2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C7E78A-D91D-CB7B-0986-135574C2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9CBC09-21A1-C732-D2E6-DA1282F3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147C5A-7279-4146-3D15-556DFE9C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509ED-66EE-A74F-6ECE-AEFD6B2B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C3D2A-463D-4A86-BD0D-351C4D35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8C57B9-496B-3C42-57ED-A54FC4D7B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36B35D-148B-D52E-A207-8C9C02110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BCF132-7743-4E0D-3A97-8BE812977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0E3843C-285F-8C15-BDDE-D6FBFD69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452C1DA-303D-6FD2-CB15-7B848DAE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BFD6E3-80A2-6BD4-B092-B18CFE84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7C4D7-6B3D-E730-EC6B-5031B4A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C43BF-3C07-95FE-A626-6DA7D874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44D0A6-78FA-33E1-9F33-FD85916F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649EC6-39F2-0E75-5BE8-1C7A81E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2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BC3ABB-6586-F4D1-8D8B-79635A4A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70FA09-5A2E-7C53-ED78-6F8B17B9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5BBD0D-A9BA-3F8F-010C-B8E0000A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8F97E-6632-B793-989C-B5B98A25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5F92B-7F1A-FA8B-C1CD-63F6FDB2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BFA62A-BF69-4F89-2425-FC793D7AA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AB813-3937-34BF-FE1E-35681348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38B0C5-929F-4CD6-6ACE-C4A83054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CC506-7863-AEA4-1298-E2722D3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78170-1491-97E1-B798-EC9F66BF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FB073E-76AA-79AC-DE2F-D17E1624C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FB79E9-ED4A-7518-41D8-1E87EE7D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AFFF53-66DD-5BA6-E39D-ADE2DF06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4D0B0-6C2A-AD50-36AB-698A988F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0395E0-BDEB-4B6C-21FC-1D8A7192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82996A-BFC6-DCF3-AC1F-A692D42D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1E336-8309-A9F4-C24B-B8F696B8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73D21B-5227-B74D-8270-3B1AE3F11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D823-7A3B-4C84-8F1F-49E6B3A2FC7C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42B27-AF98-1F6C-64FE-10CBDA0FD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F2CC7A-5CE1-1097-8FCC-22108B466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95AB6-4D3E-49BE-8F35-0B50516AF3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mflavio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hub/manual/InstallHub.html#install-hub-linux" TargetMode="External"/><Relationship Id="rId2" Type="http://schemas.openxmlformats.org/officeDocument/2006/relationships/hyperlink" Target="https://public-cdn.cloud.unity3d.com/hub/prod/UnityHubSetup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ty3d.com/get-unity/download/archiv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t/products/unity-education-grant-license" TargetMode="External"/><Relationship Id="rId2" Type="http://schemas.openxmlformats.org/officeDocument/2006/relationships/hyperlink" Target="https://id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ssetstore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01639-E8C8-13B0-A4C6-78969486A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932" y="1122363"/>
            <a:ext cx="10262586" cy="1655762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Tutorial para Instalar, Baixar </a:t>
            </a:r>
            <a:r>
              <a:rPr lang="pt-BR" b="1" dirty="0" err="1"/>
              <a:t>Assets</a:t>
            </a:r>
            <a:r>
              <a:rPr lang="pt-BR" b="1" dirty="0"/>
              <a:t> da Loja da Unity e Gerar Jogos</a:t>
            </a:r>
            <a:endParaRPr lang="en-US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CDD0A0-A04B-59C4-3C66-EB8CFF668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Professor Doutor Flávio Miranda de Farias</a:t>
            </a:r>
            <a:endParaRPr lang="en-US" dirty="0"/>
          </a:p>
          <a:p>
            <a:r>
              <a:rPr lang="en-US" dirty="0"/>
              <a:t>Rio Branco – </a:t>
            </a:r>
            <a:r>
              <a:rPr lang="en-US" dirty="0" err="1"/>
              <a:t>Junho</a:t>
            </a:r>
            <a:r>
              <a:rPr lang="en-US" dirty="0"/>
              <a:t> de 2024</a:t>
            </a:r>
          </a:p>
          <a:p>
            <a:r>
              <a:rPr lang="en-US" dirty="0">
                <a:hlinkClick r:id="rId2"/>
              </a:rPr>
              <a:t>fmflavio@gmail.com</a:t>
            </a:r>
            <a:endParaRPr lang="en-US" dirty="0"/>
          </a:p>
          <a:p>
            <a:r>
              <a:rPr lang="pt-BR" dirty="0"/>
              <a:t>www.fmflavio.com.br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51C6EE-F07D-45D2-B88C-8AE74A6C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t="12783" r="-804" b="5576"/>
          <a:stretch/>
        </p:blipFill>
        <p:spPr>
          <a:xfrm>
            <a:off x="10056520" y="4601149"/>
            <a:ext cx="1222959" cy="17750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CD6CE4-647E-43D6-84DA-214B5442F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2" y="3031958"/>
            <a:ext cx="3025636" cy="37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DF045-62C5-C7CE-0D08-ECB06443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54" y="395563"/>
            <a:ext cx="10515600" cy="1325563"/>
          </a:xfrm>
        </p:spPr>
        <p:txBody>
          <a:bodyPr/>
          <a:lstStyle/>
          <a:p>
            <a:r>
              <a:rPr lang="pt-BR" b="1" dirty="0"/>
              <a:t>Após a Importação</a:t>
            </a:r>
            <a:endParaRPr lang="en-US" b="1" dirty="0"/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5E418BC3-B366-6A5A-3CA1-FA367D9F04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4832" y="2111181"/>
            <a:ext cx="2733675" cy="1543050"/>
          </a:xfrm>
        </p:spPr>
      </p:pic>
      <p:sp>
        <p:nvSpPr>
          <p:cNvPr id="24" name="Espaço Reservado para Conteúdo 23">
            <a:extLst>
              <a:ext uri="{FF2B5EF4-FFF2-40B4-BE49-F238E27FC236}">
                <a16:creationId xmlns:a16="http://schemas.microsoft.com/office/drawing/2014/main" id="{7E687941-22C1-382E-5C89-52EDC81A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2417" y="1058345"/>
            <a:ext cx="4193074" cy="5191773"/>
          </a:xfrm>
        </p:spPr>
        <p:txBody>
          <a:bodyPr>
            <a:normAutofit/>
          </a:bodyPr>
          <a:lstStyle/>
          <a:p>
            <a:r>
              <a:rPr lang="pt-BR" dirty="0"/>
              <a:t>Se a importação ocorrer bem teremos em Project a pasta </a:t>
            </a:r>
            <a:r>
              <a:rPr lang="pt-BR" b="1" dirty="0" err="1"/>
              <a:t>Infima</a:t>
            </a:r>
            <a:r>
              <a:rPr lang="pt-BR" b="1" dirty="0"/>
              <a:t> Games</a:t>
            </a:r>
            <a:r>
              <a:rPr lang="pt-BR" dirty="0"/>
              <a:t>;</a:t>
            </a:r>
          </a:p>
          <a:p>
            <a:r>
              <a:rPr lang="en-US" dirty="0" err="1"/>
              <a:t>Abra</a:t>
            </a:r>
            <a:r>
              <a:rPr lang="en-US" dirty="0"/>
              <a:t> a </a:t>
            </a:r>
            <a:r>
              <a:rPr lang="en-US" dirty="0" err="1"/>
              <a:t>cena</a:t>
            </a:r>
            <a:r>
              <a:rPr lang="en-US" dirty="0"/>
              <a:t>  </a:t>
            </a:r>
            <a:r>
              <a:rPr lang="en-US" b="1" dirty="0" err="1"/>
              <a:t>S_Content_Overview</a:t>
            </a:r>
            <a:r>
              <a:rPr lang="en-US" b="1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Assets/Infima Games/Low Poly Shooter Pack - Free Sample/Scenes</a:t>
            </a:r>
            <a:r>
              <a:rPr lang="en-US" dirty="0"/>
              <a:t>;</a:t>
            </a:r>
          </a:p>
          <a:p>
            <a:r>
              <a:rPr lang="pt-BR" dirty="0"/>
              <a:t>Agora pode apertar o botão play e testar o exemplo.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B87BAC8-F7F7-6374-19FB-4E7A2D17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4" y="4218281"/>
            <a:ext cx="4588543" cy="154305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0921BD-BD6F-FFF6-65DB-35CB7E5B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91" y="1058345"/>
            <a:ext cx="2649968" cy="5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8AE4E-E311-2BAB-9B0B-748515B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Gerar um Jogo Para Plataforma Windows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A0A515-F5CB-E1D5-6F6E-B3A5371E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019" cy="4667250"/>
          </a:xfrm>
        </p:spPr>
        <p:txBody>
          <a:bodyPr>
            <a:normAutofit fontScale="92500"/>
          </a:bodyPr>
          <a:lstStyle/>
          <a:p>
            <a:r>
              <a:rPr lang="pt-BR" dirty="0"/>
              <a:t>Na Unity é possível gerar o seu jogo para diversas plataformas;</a:t>
            </a:r>
          </a:p>
          <a:p>
            <a:r>
              <a:rPr lang="pt-BR" dirty="0"/>
              <a:t>Caso queira gerar diretamente para o sistema operacional em uso (neste caso Windows);</a:t>
            </a:r>
          </a:p>
          <a:p>
            <a:r>
              <a:rPr lang="pt-BR" dirty="0"/>
              <a:t>Clique em </a:t>
            </a:r>
            <a:r>
              <a:rPr lang="pt-BR" b="1" dirty="0"/>
              <a:t>File-&gt;Build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dirty="0"/>
              <a:t>;</a:t>
            </a:r>
          </a:p>
          <a:p>
            <a:r>
              <a:rPr lang="pt-BR" dirty="0"/>
              <a:t>Vai ser solicitado que crie uma pasta para o Jogo;</a:t>
            </a:r>
          </a:p>
          <a:p>
            <a:r>
              <a:rPr lang="pt-BR" dirty="0"/>
              <a:t>Crie uma nova pasta chamada Build e selecione a pasta para uma versão do seu Jogo.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08367D9-A7FF-4CEA-2E62-6B1EA26E8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48" y="1135690"/>
            <a:ext cx="3707351" cy="25455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696AC3-F9AE-3ADD-3C95-2EA10EAB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91" y="3868129"/>
            <a:ext cx="5022264" cy="28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8AE4E-E311-2BAB-9B0B-748515B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Gerar um Jogo Para Plataforma Desejada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A0A515-F5CB-E1D5-6F6E-B3A5371E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/>
          </a:bodyPr>
          <a:lstStyle/>
          <a:p>
            <a:r>
              <a:rPr lang="pt-BR" dirty="0"/>
              <a:t>Para gerar seu jogo para outras plataformas;</a:t>
            </a:r>
          </a:p>
          <a:p>
            <a:r>
              <a:rPr lang="pt-BR" dirty="0"/>
              <a:t>Clique em </a:t>
            </a:r>
            <a:r>
              <a:rPr lang="pt-BR" b="1" dirty="0"/>
              <a:t>File-&gt;Build Settings...</a:t>
            </a:r>
            <a:r>
              <a:rPr lang="pt-BR" dirty="0"/>
              <a:t>;</a:t>
            </a:r>
          </a:p>
          <a:p>
            <a:r>
              <a:rPr lang="pt-BR" dirty="0"/>
              <a:t>Nesta janela é possível escolher as plataformas instaladas em sua Unity e alterar algumas configurações;</a:t>
            </a:r>
          </a:p>
          <a:p>
            <a:r>
              <a:rPr lang="pt-BR" dirty="0"/>
              <a:t>Após as configurações é só clicar em </a:t>
            </a:r>
            <a:r>
              <a:rPr lang="pt-BR" b="1" dirty="0"/>
              <a:t>Build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Run</a:t>
            </a:r>
            <a:r>
              <a:rPr lang="pt-BR" b="1" dirty="0"/>
              <a:t> </a:t>
            </a:r>
            <a:r>
              <a:rPr lang="pt-BR" dirty="0"/>
              <a:t>e seguir as instruções específicas.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5E65B6-04E8-2192-8352-6BC5ABA6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36" y="1336736"/>
            <a:ext cx="4394745" cy="49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6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BC19D-DD53-DB91-701C-9A7C395F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Gerar Jogos</a:t>
            </a:r>
            <a:endParaRPr lang="en-US" b="1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1D489DD-48BC-8640-F6BE-48FBAC77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963" y="1868476"/>
            <a:ext cx="2705100" cy="1857375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6D7A412-FBD8-6E3D-1E73-964D05D2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1" y="3772890"/>
            <a:ext cx="5022264" cy="28157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C8DF564-DC33-73D3-FDC2-E26B17BA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82" y="1811375"/>
            <a:ext cx="3722826" cy="418452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448A1A5-400A-ED26-7ED1-0FCF17170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595" y="1754176"/>
            <a:ext cx="25622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4FFA3AC-9CF1-B807-FBB5-E727EA09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Agora </a:t>
            </a:r>
            <a:r>
              <a:rPr lang="pt-BR" b="1"/>
              <a:t>é Só Distribuir </a:t>
            </a:r>
            <a:r>
              <a:rPr lang="pt-BR" b="1" dirty="0"/>
              <a:t>S</a:t>
            </a:r>
            <a:r>
              <a:rPr lang="pt-BR" b="1"/>
              <a:t>eu </a:t>
            </a:r>
            <a:r>
              <a:rPr lang="pt-BR" b="1" dirty="0"/>
              <a:t>Jogo!</a:t>
            </a:r>
            <a:endParaRPr lang="en-US" b="1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EFD765-EFFD-78AD-36D1-DFED78E88F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52" y="2348661"/>
            <a:ext cx="6572504" cy="3697032"/>
          </a:xfr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BEFF84E0-C252-52DC-C0F3-A6B0EE22F6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81032" y="2348661"/>
            <a:ext cx="2808509" cy="21611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B052A0-30EE-5B64-B839-ECB26CC23D1B}"/>
              </a:ext>
            </a:extLst>
          </p:cNvPr>
          <p:cNvSpPr txBox="1"/>
          <p:nvPr/>
        </p:nvSpPr>
        <p:spPr>
          <a:xfrm>
            <a:off x="1181032" y="4755478"/>
            <a:ext cx="2808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A pasta </a:t>
            </a:r>
            <a:r>
              <a:rPr lang="pt-BR" sz="2000" b="1" dirty="0"/>
              <a:t>Build</a:t>
            </a:r>
            <a:r>
              <a:rPr lang="pt-BR" sz="2000" dirty="0"/>
              <a:t> representa os arquivos do seu jogo para Windows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60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CB1DF-783D-EBE6-A227-3377821B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Instalando Unity - Crie em Três Etapas com a Unity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E850A4-D647-C158-A3D8-C028C4EE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1. Baixar o Unity Hub</a:t>
            </a:r>
          </a:p>
          <a:p>
            <a:pPr marL="457200" lvl="1" indent="0">
              <a:buNone/>
            </a:pPr>
            <a:r>
              <a:rPr lang="pt-BR" dirty="0"/>
              <a:t>Siga as instruções na tela para obter orientação durante o processo de instalação e configuração.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hlinkClick r:id="rId2"/>
              </a:rPr>
              <a:t>Baixar para Windows Baixar para Mac </a:t>
            </a:r>
            <a:r>
              <a:rPr lang="pt-BR" dirty="0"/>
              <a:t>e </a:t>
            </a:r>
            <a:r>
              <a:rPr lang="pt-BR" dirty="0">
                <a:hlinkClick r:id="rId3"/>
              </a:rPr>
              <a:t>Instruções para Linux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2. Escolha sua versão do Unity</a:t>
            </a:r>
          </a:p>
          <a:p>
            <a:pPr marL="457200" lvl="1" indent="0">
              <a:buNone/>
            </a:pPr>
            <a:r>
              <a:rPr lang="pt-BR" dirty="0"/>
              <a:t>Instale a versão mais recente do Unity, uma versão mais antiga ou uma versão beta com os últimos recursos em desenvolvimento.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hlinkClick r:id="rId4"/>
              </a:rPr>
              <a:t>Acesse o arquivo de downloads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3. Comece seu projeto</a:t>
            </a:r>
          </a:p>
          <a:p>
            <a:pPr marL="457200" lvl="1" indent="0">
              <a:buNone/>
            </a:pPr>
            <a:r>
              <a:rPr lang="pt-BR" dirty="0"/>
              <a:t>Comece a criar do zero ou selecione um modelo para colocar seu primeiro projeto em ação. Acesse vídeos tutoriais concebidos para ajudar os criadores, desde iniciantes até especialistas.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EF4BDA-6968-72DF-EB6F-10455F14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Nosso laboratório já possui a Unity instalada, então vamos focar daqui pra frente.</a:t>
            </a:r>
            <a:endParaRPr lang="en-US" b="1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DB79BC-B156-33C0-9808-584382079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C692C-8A9F-E38F-B16D-1EB56B24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Obtendo uma Licença Para Unity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BF8D6-0784-43FD-F81E-C246C20A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Para utilizar a Unity é necessário conseguir uma licença para utilização em </a:t>
            </a:r>
            <a:r>
              <a:rPr lang="en-US" dirty="0">
                <a:hlinkClick r:id="rId2"/>
              </a:rPr>
              <a:t>https://id.unity.com/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Unity Hub </a:t>
            </a:r>
            <a:r>
              <a:rPr lang="en-US" dirty="0" err="1"/>
              <a:t>em</a:t>
            </a:r>
            <a:r>
              <a:rPr lang="en-US" dirty="0"/>
              <a:t> Preferences-&gt;Licenses-&gt;Add e </a:t>
            </a:r>
            <a:r>
              <a:rPr lang="pt-BR" dirty="0"/>
              <a:t>adquira uma das licenças disponibilizadas.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obter uma licença estudantil gratuita pelo site </a:t>
            </a:r>
            <a:r>
              <a:rPr lang="en-US" dirty="0">
                <a:hlinkClick r:id="rId3"/>
              </a:rPr>
              <a:t>https://unity.com/pt/products/unity-education-grant-license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3BC021-C716-6EA5-9CCC-DCB6353C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095" y="2953226"/>
            <a:ext cx="6835806" cy="20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2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5A0BA-FD1C-737B-1528-C607B36B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9404" cy="1325563"/>
          </a:xfrm>
        </p:spPr>
        <p:txBody>
          <a:bodyPr/>
          <a:lstStyle/>
          <a:p>
            <a:r>
              <a:rPr lang="pt-BR" b="1" dirty="0"/>
              <a:t>Utilizando a Loja da Unity (UNITY ASSET STORE)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111DB-12BD-79A9-A46A-BAC8E7AB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é necessário se cadastrar em ou </a:t>
            </a:r>
            <a:r>
              <a:rPr lang="pt-BR" dirty="0" err="1"/>
              <a:t>logar</a:t>
            </a:r>
            <a:r>
              <a:rPr lang="pt-BR" dirty="0"/>
              <a:t> em </a:t>
            </a:r>
            <a:r>
              <a:rPr lang="pt-BR" dirty="0">
                <a:hlinkClick r:id="rId2"/>
              </a:rPr>
              <a:t>https://assetstore.unity.com/</a:t>
            </a:r>
            <a:endParaRPr lang="pt-BR" dirty="0"/>
          </a:p>
          <a:p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21C986-EC2E-94EA-615D-7BAC111DD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8535" r="17879" b="4878"/>
          <a:stretch/>
        </p:blipFill>
        <p:spPr>
          <a:xfrm>
            <a:off x="947411" y="2830160"/>
            <a:ext cx="5255491" cy="38277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9612B4-B7DC-2BEF-3149-C005D68B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069" y="2349231"/>
            <a:ext cx="2206189" cy="33058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14E4B56-D890-C5EF-A6C6-2083314092A1}"/>
              </a:ext>
            </a:extLst>
          </p:cNvPr>
          <p:cNvSpPr txBox="1"/>
          <p:nvPr/>
        </p:nvSpPr>
        <p:spPr>
          <a:xfrm>
            <a:off x="6844684" y="5957957"/>
            <a:ext cx="518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Caso necessite filtrar a exibição conteúdo e até exibir somente conteúdo grátis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10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A16F1-F976-D8ED-2EEF-6A88966E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/>
          <a:lstStyle/>
          <a:p>
            <a:r>
              <a:rPr lang="pt-BR" b="1" dirty="0"/>
              <a:t>Escolhendo um </a:t>
            </a:r>
            <a:r>
              <a:rPr lang="pt-BR" b="1" dirty="0" err="1"/>
              <a:t>Asset</a:t>
            </a:r>
            <a:r>
              <a:rPr lang="pt-BR" b="1" dirty="0"/>
              <a:t> Pela Loja</a:t>
            </a:r>
            <a:endParaRPr lang="en-US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5F79879-7B62-8AE0-C749-C8D238DF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122" y="4068586"/>
            <a:ext cx="2743344" cy="22186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2A1C0D3-3F93-9F16-7F88-C4B61D25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52" y="3577701"/>
            <a:ext cx="5438955" cy="3200400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8F0C246C-B279-6549-CBC5-780ECC80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507" y="1189608"/>
            <a:ext cx="10515600" cy="4351338"/>
          </a:xfrm>
        </p:spPr>
        <p:txBody>
          <a:bodyPr/>
          <a:lstStyle/>
          <a:p>
            <a:r>
              <a:rPr lang="pt-BR" dirty="0"/>
              <a:t>Estando logado na loja, na barra de pesquisa busque por: </a:t>
            </a:r>
            <a:r>
              <a:rPr lang="en-US" b="1" i="1" dirty="0"/>
              <a:t>Low Poly Shooter Pack - Free Sample</a:t>
            </a:r>
          </a:p>
          <a:p>
            <a:r>
              <a:rPr lang="pt-BR" dirty="0"/>
              <a:t>Após isso, clique em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to</a:t>
            </a:r>
            <a:r>
              <a:rPr lang="pt-BR" b="1" dirty="0"/>
              <a:t> </a:t>
            </a:r>
            <a:r>
              <a:rPr lang="pt-BR" b="1" dirty="0" err="1"/>
              <a:t>My</a:t>
            </a:r>
            <a:r>
              <a:rPr lang="pt-BR" b="1" dirty="0"/>
              <a:t> </a:t>
            </a:r>
            <a:r>
              <a:rPr lang="pt-BR" b="1" dirty="0" err="1"/>
              <a:t>Assets</a:t>
            </a:r>
            <a:r>
              <a:rPr lang="pt-BR" dirty="0"/>
              <a:t>;</a:t>
            </a:r>
          </a:p>
          <a:p>
            <a:r>
              <a:rPr lang="pt-BR" dirty="0"/>
              <a:t>É possível que abra uma Janela de consenso dos termos de uso, aceite que o conteúdo será adicionado a sua loja.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A16F1-F976-D8ED-2EEF-6A88966E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Vamos Criar um Projeto</a:t>
            </a:r>
            <a:endParaRPr lang="en-US" b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D341B3D-0A81-9301-A3AD-6BFC8401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943" y="1027906"/>
            <a:ext cx="3267075" cy="4733925"/>
          </a:xfrm>
          <a:prstGeom prst="rect">
            <a:avLst/>
          </a:prstGeom>
        </p:spPr>
      </p:pic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8F0C246C-B279-6549-CBC5-780ECC80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62421" cy="4351338"/>
          </a:xfrm>
        </p:spPr>
        <p:txBody>
          <a:bodyPr/>
          <a:lstStyle/>
          <a:p>
            <a:r>
              <a:rPr lang="pt-BR" dirty="0"/>
              <a:t>A criação do projeto é realizado pela Unity Hub;</a:t>
            </a:r>
          </a:p>
          <a:p>
            <a:r>
              <a:rPr lang="pt-BR" dirty="0"/>
              <a:t>Em Unity Hub clique em New Project;</a:t>
            </a:r>
          </a:p>
          <a:p>
            <a:r>
              <a:rPr lang="pt-BR" dirty="0"/>
              <a:t>Escolha a versão da Unity;</a:t>
            </a:r>
          </a:p>
          <a:p>
            <a:r>
              <a:rPr lang="pt-BR" dirty="0"/>
              <a:t>De um nome para seu projeto; e</a:t>
            </a:r>
          </a:p>
          <a:p>
            <a:r>
              <a:rPr lang="pt-BR" dirty="0"/>
              <a:t>Defina a localização dos arquivos do projeto.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DAB006-7A21-ECFF-6B23-5789CDC0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2" y="4506911"/>
            <a:ext cx="2510940" cy="18049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DEBA7D-9A1E-B290-0C54-513478244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929" y="5012005"/>
            <a:ext cx="2457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9FA5-52EC-3D10-2E6B-B5CBF975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Importação de </a:t>
            </a:r>
            <a:r>
              <a:rPr lang="pt-BR" b="1" dirty="0" err="1"/>
              <a:t>Assets</a:t>
            </a:r>
            <a:endParaRPr lang="en-US" b="1" dirty="0"/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0A8BB88E-63B7-CF5D-4E2C-81C18030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89232" cy="466725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É normal haver diferenças entre o layout das telas a seguir;</a:t>
            </a:r>
          </a:p>
          <a:p>
            <a:r>
              <a:rPr lang="pt-BR" dirty="0"/>
              <a:t>Vamos utilizar a janela </a:t>
            </a:r>
            <a:r>
              <a:rPr lang="pt-BR" b="1" dirty="0" err="1"/>
              <a:t>Packge</a:t>
            </a:r>
            <a:r>
              <a:rPr lang="pt-BR" b="1" dirty="0"/>
              <a:t> Manager</a:t>
            </a:r>
            <a:r>
              <a:rPr lang="pt-BR" dirty="0"/>
              <a:t> para acessar nossos </a:t>
            </a:r>
            <a:r>
              <a:rPr lang="pt-BR" dirty="0" err="1"/>
              <a:t>Assets</a:t>
            </a:r>
            <a:r>
              <a:rPr lang="pt-BR" dirty="0"/>
              <a:t> obtidos na loja (é possível requisitarem </a:t>
            </a:r>
            <a:r>
              <a:rPr lang="pt-BR" dirty="0" err="1"/>
              <a:t>logar</a:t>
            </a:r>
            <a:r>
              <a:rPr lang="pt-BR" dirty="0"/>
              <a:t> na loja novamente);</a:t>
            </a:r>
          </a:p>
          <a:p>
            <a:r>
              <a:rPr lang="pt-BR" dirty="0"/>
              <a:t>Caso essa janela não esteja aberta, clique no menu </a:t>
            </a:r>
            <a:r>
              <a:rPr lang="pt-BR" b="1" dirty="0"/>
              <a:t>Windows-&gt;</a:t>
            </a:r>
            <a:r>
              <a:rPr lang="pt-BR" b="1" dirty="0" err="1"/>
              <a:t>My</a:t>
            </a:r>
            <a:r>
              <a:rPr lang="pt-BR" b="1" dirty="0"/>
              <a:t> </a:t>
            </a:r>
            <a:r>
              <a:rPr lang="pt-BR" b="1" dirty="0" err="1"/>
              <a:t>Assets</a:t>
            </a:r>
            <a:r>
              <a:rPr lang="pt-BR" dirty="0"/>
              <a:t>;</a:t>
            </a:r>
          </a:p>
          <a:p>
            <a:r>
              <a:rPr lang="pt-BR" dirty="0"/>
              <a:t>Em </a:t>
            </a:r>
            <a:r>
              <a:rPr lang="pt-BR" dirty="0" err="1"/>
              <a:t>Packge</a:t>
            </a:r>
            <a:r>
              <a:rPr lang="pt-BR" dirty="0"/>
              <a:t> Manager, escolha </a:t>
            </a:r>
            <a:r>
              <a:rPr lang="en-US" b="1" dirty="0"/>
              <a:t>Low Poly Shooter Pack - Free Sample </a:t>
            </a:r>
            <a:r>
              <a:rPr lang="en-US" dirty="0"/>
              <a:t>e </a:t>
            </a:r>
            <a:r>
              <a:rPr lang="en-US" dirty="0" err="1"/>
              <a:t>aperte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Download</a:t>
            </a:r>
            <a:r>
              <a:rPr lang="en-US" dirty="0"/>
              <a:t>.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C8C0C2A-E5E8-85D3-D60B-3D46FC4D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77" y="1625245"/>
            <a:ext cx="5523827" cy="36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9FA5-52EC-3D10-2E6B-B5CBF975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Importando o </a:t>
            </a:r>
            <a:r>
              <a:rPr lang="pt-BR" b="1" dirty="0" err="1"/>
              <a:t>Asset</a:t>
            </a:r>
            <a:r>
              <a:rPr lang="pt-BR" b="1" dirty="0"/>
              <a:t> Escolhido</a:t>
            </a:r>
            <a:endParaRPr lang="en-US" b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3636D32-18D0-0C5D-C6FF-6A321103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674" y="574044"/>
            <a:ext cx="2731286" cy="1448052"/>
          </a:xfrm>
          <a:prstGeom prst="rect">
            <a:avLst/>
          </a:prstGeom>
        </p:spPr>
      </p:pic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0A8BB88E-63B7-CF5D-4E2C-81C180306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8" y="1868488"/>
            <a:ext cx="5332521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Clique em Download, Next e </a:t>
            </a:r>
            <a:r>
              <a:rPr lang="pt-BR" dirty="0" err="1"/>
              <a:t>Import</a:t>
            </a:r>
            <a:r>
              <a:rPr lang="pt-BR" dirty="0"/>
              <a:t> quantas vezes forem necessário e aguarde a importação.</a:t>
            </a:r>
          </a:p>
          <a:p>
            <a:r>
              <a:rPr lang="pt-BR" dirty="0"/>
              <a:t>Durante essa importação é comum ocorrerem diversos erros ou mensagens de alerta devido a diferença de versões, as vezes é comum até a Unity reiniciar durante a instalação para se adequar o projeto importado.</a:t>
            </a:r>
            <a:endParaRPr lang="en-US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80F869C-C3DC-11AB-58F7-745A88578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30" y="2353503"/>
            <a:ext cx="3016124" cy="37846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5F49918-EEF2-4463-FDCB-E015C540B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77" y="2353503"/>
            <a:ext cx="304741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2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690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Tutorial para Instalar, Baixar Assets da Loja da Unity e Gerar Jogos</vt:lpstr>
      <vt:lpstr>Instalando Unity - Crie em Três Etapas com a Unity</vt:lpstr>
      <vt:lpstr>Nosso laboratório já possui a Unity instalada, então vamos focar daqui pra frente.</vt:lpstr>
      <vt:lpstr>Obtendo uma Licença Para Unity</vt:lpstr>
      <vt:lpstr>Utilizando a Loja da Unity (UNITY ASSET STORE)</vt:lpstr>
      <vt:lpstr>Escolhendo um Asset Pela Loja</vt:lpstr>
      <vt:lpstr>Vamos Criar um Projeto</vt:lpstr>
      <vt:lpstr>Importação de Assets</vt:lpstr>
      <vt:lpstr>Importando o Asset Escolhido</vt:lpstr>
      <vt:lpstr>Após a Importação</vt:lpstr>
      <vt:lpstr>Como Gerar um Jogo Para Plataforma Windows</vt:lpstr>
      <vt:lpstr>Como Gerar um Jogo Para Plataforma Desejada</vt:lpstr>
      <vt:lpstr>Como Gerar Jogos</vt:lpstr>
      <vt:lpstr>Agora é Só Distribuir Seu Jogo!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para criar um Flappy-Bird</dc:title>
  <dc:creator>Flavio Miranda de Farias</dc:creator>
  <cp:lastModifiedBy>Flavio Miranda de Farias</cp:lastModifiedBy>
  <cp:revision>38</cp:revision>
  <dcterms:created xsi:type="dcterms:W3CDTF">2023-08-11T01:52:07Z</dcterms:created>
  <dcterms:modified xsi:type="dcterms:W3CDTF">2024-06-09T22:56:51Z</dcterms:modified>
</cp:coreProperties>
</file>